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68" d="100"/>
          <a:sy n="68" d="100"/>
        </p:scale>
        <p:origin x="616" y="5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en-US"/>
              <a:t>2/25/2017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en-US"/>
              <a:t>2/25/2017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2/25/2017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2/25/2017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2/25/2017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2/25/2017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2/25/2017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2/25/2017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2/25/2017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2/25/2017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2/25/2017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2/25/2017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2/25/2017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en-US"/>
              <a:pPr/>
              <a:t>2/25/2017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/>
          <a:lstStyle/>
          <a:p>
            <a:r>
              <a:rPr lang="en-US" sz="8000" dirty="0"/>
              <a:t>Mind-set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Luke 17:7-10</a:t>
            </a:r>
          </a:p>
        </p:txBody>
      </p:sp>
      <p:pic>
        <p:nvPicPr>
          <p:cNvPr id="1028" name="Picture 4" descr="Image result for Luke 17: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2" y="460244"/>
            <a:ext cx="4762500" cy="296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13" y="152400"/>
            <a:ext cx="5486400" cy="1219200"/>
          </a:xfrm>
        </p:spPr>
        <p:txBody>
          <a:bodyPr/>
          <a:lstStyle/>
          <a:p>
            <a:r>
              <a:rPr lang="en-US" sz="8000" dirty="0"/>
              <a:t>Mind-set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215" y="1381812"/>
            <a:ext cx="7162799" cy="990600"/>
          </a:xfrm>
        </p:spPr>
        <p:txBody>
          <a:bodyPr>
            <a:normAutofit/>
          </a:bodyPr>
          <a:lstStyle/>
          <a:p>
            <a:r>
              <a:rPr lang="en-US" sz="3200" i="1" dirty="0"/>
              <a:t>Luke 17:7-10</a:t>
            </a:r>
          </a:p>
        </p:txBody>
      </p:sp>
      <p:pic>
        <p:nvPicPr>
          <p:cNvPr id="1028" name="Picture 4" descr="Image result for Luke 17: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2" y="152400"/>
            <a:ext cx="4762500" cy="296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4215" y="2077824"/>
            <a:ext cx="8686799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Mind-set –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a fixed state of mind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9926" y="2943912"/>
            <a:ext cx="8686799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I.	Our Identification (17:7).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4279" y="3582578"/>
            <a:ext cx="8686799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II.	Our Obligation (17:8).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9613" y="4297836"/>
            <a:ext cx="8686799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III.	Our Expectation (17:9).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8598" y="5013094"/>
            <a:ext cx="8686799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IV.	Our Resignation (17:10).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92415" y="6345024"/>
            <a:ext cx="11883697" cy="1447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John 15:15</a:t>
            </a:r>
            <a:r>
              <a:rPr lang="en-US" sz="2800" dirty="0"/>
              <a:t> Henceforth I call you not servants; for the servant </a:t>
            </a:r>
            <a:r>
              <a:rPr lang="en-US" sz="2800" dirty="0" err="1"/>
              <a:t>knoweth</a:t>
            </a:r>
            <a:r>
              <a:rPr lang="en-US" sz="2800" dirty="0"/>
              <a:t> not what his lord doeth: but I have called you friends; for all things that I have heard of my Father I have made known unto you.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595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13" y="152400"/>
            <a:ext cx="5486400" cy="1219200"/>
          </a:xfrm>
        </p:spPr>
        <p:txBody>
          <a:bodyPr/>
          <a:lstStyle/>
          <a:p>
            <a:r>
              <a:rPr lang="en-US" sz="8000" dirty="0"/>
              <a:t>Mind-set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215" y="1381812"/>
            <a:ext cx="7162799" cy="990600"/>
          </a:xfrm>
        </p:spPr>
        <p:txBody>
          <a:bodyPr>
            <a:normAutofit/>
          </a:bodyPr>
          <a:lstStyle/>
          <a:p>
            <a:r>
              <a:rPr lang="en-US" sz="3200" i="1" dirty="0"/>
              <a:t>Luke 17:7-10</a:t>
            </a:r>
          </a:p>
        </p:txBody>
      </p:sp>
      <p:pic>
        <p:nvPicPr>
          <p:cNvPr id="1028" name="Picture 4" descr="Image result for Luke 17: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2" y="152400"/>
            <a:ext cx="4762500" cy="296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4215" y="2077824"/>
            <a:ext cx="8686799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Mind-set – </a:t>
            </a:r>
            <a:r>
              <a:rPr lang="en-US" sz="3600" i="1" dirty="0"/>
              <a:t>a fixed state of mind</a:t>
            </a:r>
            <a:r>
              <a:rPr lang="en-US" sz="3600" dirty="0"/>
              <a:t>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9926" y="2943912"/>
            <a:ext cx="8686799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I.	Our Identification (17:7).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2415" y="4045768"/>
            <a:ext cx="11883697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/>
              <a:t>Exo 21:16</a:t>
            </a:r>
            <a:r>
              <a:rPr lang="en-US" sz="3000" dirty="0"/>
              <a:t> And he that </a:t>
            </a:r>
            <a:r>
              <a:rPr lang="en-US" sz="3000" dirty="0" err="1"/>
              <a:t>stealeth</a:t>
            </a:r>
            <a:r>
              <a:rPr lang="en-US" sz="3000" dirty="0"/>
              <a:t> a man, and </a:t>
            </a:r>
            <a:r>
              <a:rPr lang="en-US" sz="3000" dirty="0" err="1"/>
              <a:t>selleth</a:t>
            </a:r>
            <a:r>
              <a:rPr lang="en-US" sz="3000" dirty="0"/>
              <a:t> him, or if he be found in his hand, he shall surely be put to death.</a:t>
            </a:r>
            <a:r>
              <a:rPr lang="en-US" sz="3200" dirty="0"/>
              <a:t> 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7012" y="5478936"/>
            <a:ext cx="11849099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/>
              <a:t>Eph</a:t>
            </a:r>
            <a:r>
              <a:rPr lang="en-US" sz="3000" b="1" dirty="0"/>
              <a:t> 6:9</a:t>
            </a:r>
            <a:r>
              <a:rPr lang="en-US" sz="3000" dirty="0"/>
              <a:t> And, ye masters, do the same things unto them, forbearing threatening: knowing that your Master also is in </a:t>
            </a:r>
          </a:p>
          <a:p>
            <a:r>
              <a:rPr lang="en-US" sz="3000" dirty="0"/>
              <a:t>heaven; neither is there respect of persons with him. </a:t>
            </a:r>
          </a:p>
        </p:txBody>
      </p:sp>
    </p:spTree>
    <p:extLst>
      <p:ext uri="{BB962C8B-B14F-4D97-AF65-F5344CB8AC3E}">
        <p14:creationId xmlns:p14="http://schemas.microsoft.com/office/powerpoint/2010/main" val="64917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13" y="152400"/>
            <a:ext cx="5486400" cy="1219200"/>
          </a:xfrm>
        </p:spPr>
        <p:txBody>
          <a:bodyPr/>
          <a:lstStyle/>
          <a:p>
            <a:r>
              <a:rPr lang="en-US" sz="8000" dirty="0"/>
              <a:t>Mind-set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215" y="1381812"/>
            <a:ext cx="7162799" cy="990600"/>
          </a:xfrm>
        </p:spPr>
        <p:txBody>
          <a:bodyPr>
            <a:normAutofit/>
          </a:bodyPr>
          <a:lstStyle/>
          <a:p>
            <a:r>
              <a:rPr lang="en-US" sz="3200" i="1" dirty="0"/>
              <a:t>Luke 17:7-10</a:t>
            </a:r>
          </a:p>
        </p:txBody>
      </p:sp>
      <p:pic>
        <p:nvPicPr>
          <p:cNvPr id="1028" name="Picture 4" descr="Image result for Luke 17: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2" y="152400"/>
            <a:ext cx="4762500" cy="296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4215" y="2077824"/>
            <a:ext cx="8686799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Mind-set –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a fixed state of mind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9926" y="2943912"/>
            <a:ext cx="8686799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I.	Our Identification (17:7).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7012" y="3582578"/>
            <a:ext cx="11883697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Our Identification – </a:t>
            </a:r>
            <a:r>
              <a:rPr lang="en-US" sz="3000" i="1" dirty="0"/>
              <a:t>we are slaves of the Lord Jesus Christ</a:t>
            </a:r>
            <a:r>
              <a:rPr lang="en-US" sz="3000" dirty="0"/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1119" y="4570821"/>
            <a:ext cx="11849099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i="1" dirty="0"/>
              <a:t>In a master-slave relationship, there’s never a scenario where it is acceptable for the slave to be first.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5128" y="5559064"/>
            <a:ext cx="11883697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/>
              <a:t>Mat 10:24</a:t>
            </a:r>
            <a:r>
              <a:rPr lang="en-US" sz="3000" dirty="0"/>
              <a:t> The disciple is not above his master, nor the servant above his lord. </a:t>
            </a:r>
          </a:p>
        </p:txBody>
      </p:sp>
    </p:spTree>
    <p:extLst>
      <p:ext uri="{BB962C8B-B14F-4D97-AF65-F5344CB8AC3E}">
        <p14:creationId xmlns:p14="http://schemas.microsoft.com/office/powerpoint/2010/main" val="175432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13" y="152400"/>
            <a:ext cx="5486400" cy="1219200"/>
          </a:xfrm>
        </p:spPr>
        <p:txBody>
          <a:bodyPr/>
          <a:lstStyle/>
          <a:p>
            <a:r>
              <a:rPr lang="en-US" sz="8000" dirty="0"/>
              <a:t>Mind-set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215" y="1381812"/>
            <a:ext cx="7162799" cy="990600"/>
          </a:xfrm>
        </p:spPr>
        <p:txBody>
          <a:bodyPr>
            <a:normAutofit/>
          </a:bodyPr>
          <a:lstStyle/>
          <a:p>
            <a:r>
              <a:rPr lang="en-US" sz="3200" i="1" dirty="0"/>
              <a:t>Luke 17:7-10</a:t>
            </a:r>
          </a:p>
        </p:txBody>
      </p:sp>
      <p:pic>
        <p:nvPicPr>
          <p:cNvPr id="1028" name="Picture 4" descr="Image result for Luke 17: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2" y="152400"/>
            <a:ext cx="4762500" cy="296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4215" y="2077824"/>
            <a:ext cx="8686799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Mind-set –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a fixed state of mind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9926" y="2943912"/>
            <a:ext cx="8686799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I.	Our Identification (17:7).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7013" y="4214174"/>
            <a:ext cx="11883697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Obligation - </a:t>
            </a:r>
            <a:r>
              <a:rPr lang="en-US" sz="3000" i="1" dirty="0"/>
              <a:t>something one is bound to do</a:t>
            </a:r>
            <a:r>
              <a:rPr lang="en-US" sz="3000" dirty="0"/>
              <a:t>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9778" y="5334000"/>
            <a:ext cx="11883697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/>
              <a:t>Col 4:17</a:t>
            </a:r>
            <a:r>
              <a:rPr lang="en-US" sz="3000" dirty="0"/>
              <a:t> And say to </a:t>
            </a:r>
            <a:r>
              <a:rPr lang="en-US" sz="3000" dirty="0" err="1"/>
              <a:t>Archippus</a:t>
            </a:r>
            <a:r>
              <a:rPr lang="en-US" sz="3000" dirty="0"/>
              <a:t>, Take heed to the ministry which thou hast received in the Lord, that thou fulfil it. 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4279" y="3582578"/>
            <a:ext cx="8686799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II.	Our Obligation (17:8).</a:t>
            </a:r>
          </a:p>
        </p:txBody>
      </p:sp>
    </p:spTree>
    <p:extLst>
      <p:ext uri="{BB962C8B-B14F-4D97-AF65-F5344CB8AC3E}">
        <p14:creationId xmlns:p14="http://schemas.microsoft.com/office/powerpoint/2010/main" val="2616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13" y="152400"/>
            <a:ext cx="5486400" cy="990600"/>
          </a:xfrm>
        </p:spPr>
        <p:txBody>
          <a:bodyPr/>
          <a:lstStyle/>
          <a:p>
            <a:r>
              <a:rPr lang="en-US" sz="8000" dirty="0"/>
              <a:t>Mind-set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415" y="1081161"/>
            <a:ext cx="7162799" cy="574299"/>
          </a:xfrm>
        </p:spPr>
        <p:txBody>
          <a:bodyPr>
            <a:normAutofit/>
          </a:bodyPr>
          <a:lstStyle/>
          <a:p>
            <a:r>
              <a:rPr lang="en-US" sz="3200" i="1" dirty="0"/>
              <a:t>Luke 17:7-10</a:t>
            </a:r>
          </a:p>
        </p:txBody>
      </p:sp>
      <p:pic>
        <p:nvPicPr>
          <p:cNvPr id="1028" name="Picture 4" descr="Image result for Luke 17: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2" y="152400"/>
            <a:ext cx="4762500" cy="296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2415" y="1572399"/>
            <a:ext cx="8686799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Mind-set –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a fixed state of mind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4002" y="2181999"/>
            <a:ext cx="8686799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I.	Our Identification (17:7).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2415" y="6096000"/>
            <a:ext cx="11883697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Acts 14:19</a:t>
            </a:r>
            <a:r>
              <a:rPr lang="en-US" sz="2800" dirty="0"/>
              <a:t> And there came thither certain Jews from Antioch and </a:t>
            </a:r>
            <a:r>
              <a:rPr lang="en-US" sz="2800" dirty="0" err="1"/>
              <a:t>Iconium</a:t>
            </a:r>
            <a:r>
              <a:rPr lang="en-US" sz="2800" dirty="0"/>
              <a:t>, who persuaded the people, and, having stoned Paul, drew him out of the city, supposing he had been dead. </a:t>
            </a:r>
            <a:r>
              <a:rPr lang="en-US" sz="2800" b="1" dirty="0"/>
              <a:t>14:20</a:t>
            </a:r>
            <a:r>
              <a:rPr lang="en-US" sz="2800" dirty="0"/>
              <a:t> Howbeit, as the disciples stood round about him, he rose up, and came into the city: and the next day he departed with Barnabas to </a:t>
            </a:r>
            <a:r>
              <a:rPr lang="en-US" sz="2800" dirty="0" err="1"/>
              <a:t>Derbe</a:t>
            </a:r>
            <a:r>
              <a:rPr lang="en-US" sz="2800" dirty="0"/>
              <a:t>. </a:t>
            </a:r>
            <a:r>
              <a:rPr lang="en-US" sz="2800" b="1" dirty="0"/>
              <a:t>14:21</a:t>
            </a:r>
            <a:r>
              <a:rPr lang="en-US" sz="2800" dirty="0"/>
              <a:t> And when they had reached the gospel to that city, and had taught many, they returned again to </a:t>
            </a:r>
            <a:r>
              <a:rPr lang="en-US" sz="2800" dirty="0" err="1"/>
              <a:t>Lystra</a:t>
            </a:r>
            <a:r>
              <a:rPr lang="en-US" sz="2800" dirty="0"/>
              <a:t>, and to </a:t>
            </a:r>
            <a:r>
              <a:rPr lang="en-US" sz="2800" dirty="0" err="1"/>
              <a:t>Iconium</a:t>
            </a:r>
            <a:r>
              <a:rPr lang="en-US" sz="2800" dirty="0"/>
              <a:t>, and Antioch, </a:t>
            </a:r>
            <a:r>
              <a:rPr lang="en-US" sz="2800" b="1" dirty="0"/>
              <a:t>14:22</a:t>
            </a:r>
            <a:r>
              <a:rPr lang="en-US" sz="2800" dirty="0"/>
              <a:t> Confirming the souls of the disciples, and exhorting them to continue in the faith, and that we must through much tribulation enter into the kingdom of God. 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4330" y="2770659"/>
            <a:ext cx="8686799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II.	Our Obligation (17:8).</a:t>
            </a:r>
          </a:p>
        </p:txBody>
      </p:sp>
    </p:spTree>
    <p:extLst>
      <p:ext uri="{BB962C8B-B14F-4D97-AF65-F5344CB8AC3E}">
        <p14:creationId xmlns:p14="http://schemas.microsoft.com/office/powerpoint/2010/main" val="111178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13" y="152400"/>
            <a:ext cx="5486400" cy="1219200"/>
          </a:xfrm>
        </p:spPr>
        <p:txBody>
          <a:bodyPr/>
          <a:lstStyle/>
          <a:p>
            <a:r>
              <a:rPr lang="en-US" sz="8000" dirty="0"/>
              <a:t>Mind-set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215" y="1381812"/>
            <a:ext cx="7162799" cy="990600"/>
          </a:xfrm>
        </p:spPr>
        <p:txBody>
          <a:bodyPr>
            <a:normAutofit/>
          </a:bodyPr>
          <a:lstStyle/>
          <a:p>
            <a:r>
              <a:rPr lang="en-US" sz="3200" i="1" dirty="0"/>
              <a:t>Luke 17:7-10</a:t>
            </a:r>
          </a:p>
        </p:txBody>
      </p:sp>
      <p:pic>
        <p:nvPicPr>
          <p:cNvPr id="1028" name="Picture 4" descr="Image result for Luke 17: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2" y="152400"/>
            <a:ext cx="4762500" cy="296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4215" y="2077824"/>
            <a:ext cx="8686799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Mind-set –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a fixed state of mind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9926" y="2943912"/>
            <a:ext cx="8686799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I.	Our Identification (17:7).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5128" y="4841646"/>
            <a:ext cx="11883697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Expectation – 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expecting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 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something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4612" y="5812802"/>
            <a:ext cx="11883697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/>
              <a:t>“R</a:t>
            </a:r>
            <a:r>
              <a:rPr lang="en-US" sz="3000" i="1" dirty="0"/>
              <a:t>eal humility is not thinking too high of yourself or thinking too low of yourself, it’s not thinking of yourself</a:t>
            </a:r>
            <a:r>
              <a:rPr lang="en-US" sz="3000" dirty="0"/>
              <a:t>.”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4279" y="3582578"/>
            <a:ext cx="8686799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II.	Our Obligation (17:8).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9613" y="4297836"/>
            <a:ext cx="8686799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III.	Our Expectation (17:9).</a:t>
            </a:r>
          </a:p>
        </p:txBody>
      </p:sp>
    </p:spTree>
    <p:extLst>
      <p:ext uri="{BB962C8B-B14F-4D97-AF65-F5344CB8AC3E}">
        <p14:creationId xmlns:p14="http://schemas.microsoft.com/office/powerpoint/2010/main" val="315558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13" y="152400"/>
            <a:ext cx="5486400" cy="1219200"/>
          </a:xfrm>
        </p:spPr>
        <p:txBody>
          <a:bodyPr/>
          <a:lstStyle/>
          <a:p>
            <a:r>
              <a:rPr lang="en-US" sz="8000" dirty="0"/>
              <a:t>Mind-set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215" y="1381812"/>
            <a:ext cx="7162799" cy="990600"/>
          </a:xfrm>
        </p:spPr>
        <p:txBody>
          <a:bodyPr>
            <a:normAutofit/>
          </a:bodyPr>
          <a:lstStyle/>
          <a:p>
            <a:r>
              <a:rPr lang="en-US" sz="3200" i="1" dirty="0"/>
              <a:t>Luke 17:7-10</a:t>
            </a:r>
          </a:p>
        </p:txBody>
      </p:sp>
      <p:pic>
        <p:nvPicPr>
          <p:cNvPr id="1028" name="Picture 4" descr="Image result for Luke 17: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2" y="152400"/>
            <a:ext cx="4762500" cy="296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4215" y="2077824"/>
            <a:ext cx="8686799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Mind-set –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a fixed state of mind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9926" y="2943912"/>
            <a:ext cx="8686799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I.	Our Identification (17:7).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0971" y="6220120"/>
            <a:ext cx="11883697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/>
              <a:t>Mat 23:5</a:t>
            </a:r>
            <a:r>
              <a:rPr lang="en-US" sz="3000" dirty="0"/>
              <a:t> But all their works they do for to be seen of men: they make broad their phylacteries, and enlarge the borders of their garments, </a:t>
            </a:r>
            <a:r>
              <a:rPr lang="en-US" sz="3000" b="1" dirty="0"/>
              <a:t>23:6</a:t>
            </a:r>
            <a:r>
              <a:rPr lang="en-US" sz="3000" dirty="0"/>
              <a:t> And love the uppermost rooms at feasts, and the chief seats in the synagogues, </a:t>
            </a:r>
            <a:r>
              <a:rPr lang="en-US" sz="3000" b="1" dirty="0"/>
              <a:t>23:7</a:t>
            </a:r>
            <a:r>
              <a:rPr lang="en-US" sz="3000" dirty="0"/>
              <a:t> And greetings in the markets, and to be called of men, Rabbi, Rabbi. 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4279" y="3582578"/>
            <a:ext cx="8686799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II.	Our Obligation (17:8).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9613" y="4297836"/>
            <a:ext cx="8686799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III.	Our Expectation (17:9).</a:t>
            </a:r>
          </a:p>
        </p:txBody>
      </p:sp>
    </p:spTree>
    <p:extLst>
      <p:ext uri="{BB962C8B-B14F-4D97-AF65-F5344CB8AC3E}">
        <p14:creationId xmlns:p14="http://schemas.microsoft.com/office/powerpoint/2010/main" val="24658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13" y="152400"/>
            <a:ext cx="5486400" cy="1219200"/>
          </a:xfrm>
        </p:spPr>
        <p:txBody>
          <a:bodyPr/>
          <a:lstStyle/>
          <a:p>
            <a:r>
              <a:rPr lang="en-US" sz="8000" dirty="0"/>
              <a:t>Mind-set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215" y="1381812"/>
            <a:ext cx="7162799" cy="990600"/>
          </a:xfrm>
        </p:spPr>
        <p:txBody>
          <a:bodyPr>
            <a:normAutofit/>
          </a:bodyPr>
          <a:lstStyle/>
          <a:p>
            <a:r>
              <a:rPr lang="en-US" sz="3200" i="1" dirty="0"/>
              <a:t>Luke 17:7-10</a:t>
            </a:r>
          </a:p>
        </p:txBody>
      </p:sp>
      <p:pic>
        <p:nvPicPr>
          <p:cNvPr id="1028" name="Picture 4" descr="Image result for Luke 17: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2" y="152400"/>
            <a:ext cx="4762500" cy="296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4215" y="2077824"/>
            <a:ext cx="8686799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Mind-set –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a fixed state of mind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9926" y="2943912"/>
            <a:ext cx="8686799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I.	Our Identification (17:7).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4279" y="3582578"/>
            <a:ext cx="8686799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II.	Our Obligation (17:8).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9613" y="4297836"/>
            <a:ext cx="8686799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III.	Our Expectation (17:9).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8598" y="5013094"/>
            <a:ext cx="8686799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IV.	Our Resignation (17:10).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98433" y="6040224"/>
            <a:ext cx="11883697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Resignation – </a:t>
            </a:r>
            <a:r>
              <a:rPr lang="en-US" sz="3000" i="1" dirty="0"/>
              <a:t>to give (oneself) over without resistance</a:t>
            </a:r>
            <a:r>
              <a:rPr lang="en-US" sz="30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6293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13" y="152400"/>
            <a:ext cx="5486400" cy="1219200"/>
          </a:xfrm>
        </p:spPr>
        <p:txBody>
          <a:bodyPr/>
          <a:lstStyle/>
          <a:p>
            <a:r>
              <a:rPr lang="en-US" sz="8000" dirty="0"/>
              <a:t>Mind-set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215" y="1381812"/>
            <a:ext cx="7162799" cy="990600"/>
          </a:xfrm>
        </p:spPr>
        <p:txBody>
          <a:bodyPr>
            <a:normAutofit/>
          </a:bodyPr>
          <a:lstStyle/>
          <a:p>
            <a:r>
              <a:rPr lang="en-US" sz="3200" i="1" dirty="0"/>
              <a:t>Luke 17:7-10</a:t>
            </a:r>
          </a:p>
        </p:txBody>
      </p:sp>
      <p:pic>
        <p:nvPicPr>
          <p:cNvPr id="1028" name="Picture 4" descr="Image result for Luke 17: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2" y="152400"/>
            <a:ext cx="4762500" cy="296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4215" y="2077824"/>
            <a:ext cx="8686799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Mind-set –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a fixed state of mind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9926" y="2943912"/>
            <a:ext cx="8686799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I.	Our Identification (17:7).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4279" y="3582578"/>
            <a:ext cx="8686799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II.	Our Obligation (17:8).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9613" y="4297836"/>
            <a:ext cx="8686799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III.	Our Expectation (17:9).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8598" y="5013094"/>
            <a:ext cx="8686799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/>
                <a:ea typeface="+mj-ea"/>
                <a:cs typeface="+mj-cs"/>
              </a:rPr>
              <a:t>IV.	Our Resignation (17:10).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94522" y="6553200"/>
            <a:ext cx="11883697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/>
              <a:t>John 1:27</a:t>
            </a:r>
            <a:r>
              <a:rPr lang="en-US" sz="3000" dirty="0"/>
              <a:t> He it is, who coming after me is preferred before me, whose shoe's latchet I am not worthy to unloose</a:t>
            </a:r>
            <a:r>
              <a:rPr lang="en-US" dirty="0"/>
              <a:t>. 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2737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Woodgrain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Woodgrain nature presentation (widescreen)</Template>
  <TotalTime>0</TotalTime>
  <Words>353</Words>
  <Application>Microsoft Office PowerPoint</Application>
  <PresentationFormat>Custom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</vt:lpstr>
      <vt:lpstr>Woodgrain 16x9</vt:lpstr>
      <vt:lpstr>Mind-set</vt:lpstr>
      <vt:lpstr>Mind-set</vt:lpstr>
      <vt:lpstr>Mind-set</vt:lpstr>
      <vt:lpstr>Mind-set</vt:lpstr>
      <vt:lpstr>Mind-set</vt:lpstr>
      <vt:lpstr>Mind-set</vt:lpstr>
      <vt:lpstr>Mind-set</vt:lpstr>
      <vt:lpstr>Mind-set</vt:lpstr>
      <vt:lpstr>Mind-set</vt:lpstr>
      <vt:lpstr>Mind-set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2017-02-25T21:46:12Z</dcterms:created>
  <dcterms:modified xsi:type="dcterms:W3CDTF">2017-02-25T22:55:50Z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TC028011159991</vt:lpwstr>
  </property>
</Properties>
</file>